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handoutMasterIdLst>
    <p:handoutMasterId r:id="rId14"/>
  </p:handoutMasterIdLst>
  <p:sldIdLst>
    <p:sldId id="586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03" r:id="rId10"/>
    <p:sldId id="604" r:id="rId11"/>
    <p:sldId id="605" r:id="rId12"/>
    <p:sldId id="59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00"/>
    <a:srgbClr val="FF3399"/>
    <a:srgbClr val="6666FF"/>
    <a:srgbClr val="33CCFF"/>
    <a:srgbClr val="FF9999"/>
    <a:srgbClr val="FF0000"/>
    <a:srgbClr val="00FF00"/>
    <a:srgbClr val="CC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6" autoAdjust="0"/>
    <p:restoredTop sz="94756" autoAdjust="0"/>
  </p:normalViewPr>
  <p:slideViewPr>
    <p:cSldViewPr showGuides="1">
      <p:cViewPr>
        <p:scale>
          <a:sx n="74" d="100"/>
          <a:sy n="74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C2343-8A7E-4A07-901C-C70B3D1D06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6927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21E6-B55C-489E-B685-4635C60001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F464-30C5-44BE-BB59-8D3EF14FCF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197-7AF9-4964-8E2F-C5946B7112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DB92-1A6B-4A41-A42E-ED3E806EB07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CB86-4545-48ED-8BE5-9B62C23033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D4F6-6C54-4113-AD34-F4B15BD9E4A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56AB-0028-4855-AA72-150FDE3FD5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9FC-4184-445B-B92E-32D90685EC8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4CBA-FC5C-4531-89AE-ACF4559BE71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C620-D279-41FC-BD57-DDDA343B9B6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3A90-1EF7-427D-809F-68AC3A2D590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36D5-504E-4841-B7F7-7EB2AD30687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"/>
          <a:stretch/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-1" y="184022"/>
            <a:ext cx="9143999" cy="233506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изменений законодательства в сфере здравоохранения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8" y="2519083"/>
            <a:ext cx="2160240" cy="2538281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573175" y="5661248"/>
            <a:ext cx="544069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М. В. Видеман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Заместитель руководителя ТО Росздравнадзора по Омской области </a:t>
            </a:r>
            <a:endParaRPr lang="en-US" alt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01.01.2018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вступил 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Приказ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Минздрава России от 10.08.2017 N 514н "О Порядке проведения профилактических медицинских осмотров несовершеннолетних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"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268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1 января 2018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года вступил в силу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Приказ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</a:rPr>
              <a:t>Министерства здравоохранения РФ от 26 октября 2017 г. № 869н "Об утверждении порядка проведения диспансеризации определенных групп взрослого населения"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8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"/>
          <a:stretch/>
        </p:blipFill>
        <p:spPr>
          <a:xfrm>
            <a:off x="23996" y="-99392"/>
            <a:ext cx="9143999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152518" cy="2335061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5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Цели и задачи профилактических мероприятий: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предупреждение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нарушений обязательных требований в сфере охраны здоровья граждан;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предотвращения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угрозы причинения, либо причинения вреда жизни, здоровью граждан вследствие нарушений обязательных требований;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устранение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существующих и потенциальных условий, причин, факторов, способных привести к нарушению обязательных требований и угрозе жизни и здоровью граждан;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формирование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модели социально ответственного, добросовестного, правового поведения подконтрольных субъектов;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повышение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прозрачности системы контрольно-надзорной деятельности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388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14.07.2017</a:t>
            </a:r>
            <a:r>
              <a:rPr lang="ru-RU" dirty="0"/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вступило 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Постановление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Правительства РФ от 04.07.2017 №791 "О внесении изменений в некоторые акты Правительства Российской Федерации"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3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04.08.2017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вступило в силу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63045" cy="4711234"/>
          </a:xfrm>
        </p:spPr>
        <p:txBody>
          <a:bodyPr>
            <a:normAutofit/>
          </a:bodyPr>
          <a:lstStyle/>
          <a:p>
            <a:endParaRPr lang="ru-RU" sz="3600" dirty="0"/>
          </a:p>
          <a:p>
            <a:pPr marL="0" indent="0" algn="ctr">
              <a:buNone/>
            </a:pP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Постановление Правительства РФ от 22.07.2017 №868 "О внесении изменений в Положение о государственном контроле за обращением медицинских изделий"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2931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15.07.2017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вступило в силу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869891" cy="4711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Постановление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Правительства РФ от 05.07.2017 №801 "О внесении изменений в Положение о государственном контроле качества и безопасности медицинской деятельности"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00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05.08.2017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вступил 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Приказ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Минздрава России от 04.07.2017 №379н "О внесении изменений в Порядок оказания медицинской помощи населению по профилю "онкология", утвержденный приказом Министерства здравоохранения Российской Федерации от 15 ноября 2012 г. №915н"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68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07.08.2017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вступил 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Приказ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Минздрава России от 04.07.2017 №380н "О внесении изменений в Порядок оказания медицинской помощи по профилю "детская онкология", утвержденный приказом Министерства здравоохранения Российской Федерации от 31 октября 2012 г.  №560н"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01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dirty="0">
                <a:solidFill>
                  <a:srgbClr val="FF0000"/>
                </a:solidFill>
              </a:rPr>
              <a:t>11.08.2017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года вступило 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+mj-lt"/>
              </a:rPr>
              <a:t>Постановление </a:t>
            </a:r>
            <a:r>
              <a:rPr lang="ru-RU" sz="4400" dirty="0">
                <a:latin typeface="+mj-lt"/>
              </a:rPr>
              <a:t>Правительства РФ от 31.07.2017 №907 "О внесении изменений в Положение о федеральном государственном надзоре в сфере обращения лекарственных средств</a:t>
            </a:r>
            <a:r>
              <a:rPr lang="ru-RU" sz="4400" dirty="0" smtClean="0">
                <a:latin typeface="+mj-lt"/>
              </a:rPr>
              <a:t>"</a:t>
            </a: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20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b="1" dirty="0">
                <a:solidFill>
                  <a:srgbClr val="FF0000"/>
                </a:solidFill>
              </a:rPr>
              <a:t>01.01.2018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вступило 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силу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Постановление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Правительства РФ от 14.07.2017 №840 "О внесении изменений в некоторые акты Правительства Российской Федерации в части установления обязанности использования проверочных листов (списков контрольных вопросов) при проведении плановых проверок"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5791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powerpointbase.com-782</Template>
  <TotalTime>5849</TotalTime>
  <Words>360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Обзор изменений законодательства в сфере здравоохранения</vt:lpstr>
      <vt:lpstr>Презентация PowerPoint</vt:lpstr>
      <vt:lpstr>С 14.07.2017 вступило в силу</vt:lpstr>
      <vt:lpstr>С 04.08.2017 вступило в силу </vt:lpstr>
      <vt:lpstr>С 15.07.2017 вступило в силу </vt:lpstr>
      <vt:lpstr>С 05.08.2017 вступил в силу</vt:lpstr>
      <vt:lpstr>С 07.08.2017 вступил в силу</vt:lpstr>
      <vt:lpstr>С 11.08.2017 года вступило в силу</vt:lpstr>
      <vt:lpstr>С 01.01.2018 вступило в силу</vt:lpstr>
      <vt:lpstr>С 01.01.2018 вступил в силу</vt:lpstr>
      <vt:lpstr>С 1 января 2018 года вступил в силу</vt:lpstr>
      <vt:lpstr>Спасибо за внимание!</vt:lpstr>
    </vt:vector>
  </TitlesOfParts>
  <Company>Semashko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Динамика пролеченных больных в дневных стационарах в разрезе по врачебным амбулаториям  и районной поликлинике за 1999-2001гг.</dc:title>
  <dc:creator>Evg</dc:creator>
  <cp:lastModifiedBy>Elena</cp:lastModifiedBy>
  <cp:revision>839</cp:revision>
  <cp:lastPrinted>2002-04-12T12:34:05Z</cp:lastPrinted>
  <dcterms:created xsi:type="dcterms:W3CDTF">2002-04-10T12:40:48Z</dcterms:created>
  <dcterms:modified xsi:type="dcterms:W3CDTF">2018-02-13T06:50:02Z</dcterms:modified>
</cp:coreProperties>
</file>